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21383625"/>
  <p:notesSz cx="6858000" cy="9144000"/>
  <p:defaultTextStyle>
    <a:defPPr>
      <a:defRPr lang="en-US"/>
    </a:defPPr>
    <a:lvl1pPr marL="0" algn="l" defTabSz="1752051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1pPr>
    <a:lvl2pPr marL="876025" algn="l" defTabSz="1752051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2pPr>
    <a:lvl3pPr marL="1752051" algn="l" defTabSz="1752051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3pPr>
    <a:lvl4pPr marL="2628076" algn="l" defTabSz="1752051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4pPr>
    <a:lvl5pPr marL="3504101" algn="l" defTabSz="1752051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5pPr>
    <a:lvl6pPr marL="4380127" algn="l" defTabSz="1752051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6pPr>
    <a:lvl7pPr marL="5256152" algn="l" defTabSz="1752051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7pPr>
    <a:lvl8pPr marL="6132177" algn="l" defTabSz="1752051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8pPr>
    <a:lvl9pPr marL="7008203" algn="l" defTabSz="1752051" rtl="0" eaLnBrk="1" latinLnBrk="0" hangingPunct="1">
      <a:defRPr sz="34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35" userDrawn="1">
          <p15:clr>
            <a:srgbClr val="A4A3A4"/>
          </p15:clr>
        </p15:guide>
        <p15:guide id="2" pos="47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4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414" y="72"/>
      </p:cViewPr>
      <p:guideLst>
        <p:guide orient="horz" pos="6735"/>
        <p:guide pos="47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3499590"/>
            <a:ext cx="12851448" cy="7444669"/>
          </a:xfrm>
        </p:spPr>
        <p:txBody>
          <a:bodyPr anchor="b"/>
          <a:lstStyle>
            <a:lvl1pPr algn="ctr">
              <a:defRPr sz="992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11231355"/>
            <a:ext cx="11339513" cy="5162758"/>
          </a:xfrm>
        </p:spPr>
        <p:txBody>
          <a:bodyPr/>
          <a:lstStyle>
            <a:lvl1pPr marL="0" indent="0" algn="ctr">
              <a:buNone/>
              <a:defRPr sz="3968"/>
            </a:lvl1pPr>
            <a:lvl2pPr marL="755980" indent="0" algn="ctr">
              <a:buNone/>
              <a:defRPr sz="3307"/>
            </a:lvl2pPr>
            <a:lvl3pPr marL="1511960" indent="0" algn="ctr">
              <a:buNone/>
              <a:defRPr sz="2976"/>
            </a:lvl3pPr>
            <a:lvl4pPr marL="2267941" indent="0" algn="ctr">
              <a:buNone/>
              <a:defRPr sz="2646"/>
            </a:lvl4pPr>
            <a:lvl5pPr marL="3023921" indent="0" algn="ctr">
              <a:buNone/>
              <a:defRPr sz="2646"/>
            </a:lvl5pPr>
            <a:lvl6pPr marL="3779901" indent="0" algn="ctr">
              <a:buNone/>
              <a:defRPr sz="2646"/>
            </a:lvl6pPr>
            <a:lvl7pPr marL="4535881" indent="0" algn="ctr">
              <a:buNone/>
              <a:defRPr sz="2646"/>
            </a:lvl7pPr>
            <a:lvl8pPr marL="5291861" indent="0" algn="ctr">
              <a:buNone/>
              <a:defRPr sz="2646"/>
            </a:lvl8pPr>
            <a:lvl9pPr marL="6047842" indent="0" algn="ctr">
              <a:buNone/>
              <a:defRPr sz="2646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69AD-E45D-4189-8067-F7022DC1818D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AB86-33B5-4256-83DA-8AB7947D0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889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69AD-E45D-4189-8067-F7022DC1818D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AB86-33B5-4256-83DA-8AB7947D0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816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1138480"/>
            <a:ext cx="3260110" cy="1812163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1138480"/>
            <a:ext cx="9591338" cy="181216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69AD-E45D-4189-8067-F7022DC1818D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AB86-33B5-4256-83DA-8AB7947D0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33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69AD-E45D-4189-8067-F7022DC1818D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AB86-33B5-4256-83DA-8AB7947D0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934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5331063"/>
            <a:ext cx="13040439" cy="8894992"/>
          </a:xfrm>
        </p:spPr>
        <p:txBody>
          <a:bodyPr anchor="b"/>
          <a:lstStyle>
            <a:lvl1pPr>
              <a:defRPr sz="992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14310205"/>
            <a:ext cx="13040439" cy="4677666"/>
          </a:xfrm>
        </p:spPr>
        <p:txBody>
          <a:bodyPr/>
          <a:lstStyle>
            <a:lvl1pPr marL="0" indent="0">
              <a:buNone/>
              <a:defRPr sz="3968">
                <a:solidFill>
                  <a:schemeClr val="tx1"/>
                </a:solidFill>
              </a:defRPr>
            </a:lvl1pPr>
            <a:lvl2pPr marL="755980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2pPr>
            <a:lvl3pPr marL="1511960" indent="0">
              <a:buNone/>
              <a:defRPr sz="2976">
                <a:solidFill>
                  <a:schemeClr val="tx1">
                    <a:tint val="75000"/>
                  </a:schemeClr>
                </a:solidFill>
              </a:defRPr>
            </a:lvl3pPr>
            <a:lvl4pPr marL="226794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4pPr>
            <a:lvl5pPr marL="302392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5pPr>
            <a:lvl6pPr marL="377990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6pPr>
            <a:lvl7pPr marL="453588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7pPr>
            <a:lvl8pPr marL="529186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8pPr>
            <a:lvl9pPr marL="6047842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69AD-E45D-4189-8067-F7022DC1818D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AB86-33B5-4256-83DA-8AB7947D0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774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5692400"/>
            <a:ext cx="6425724" cy="13567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5692400"/>
            <a:ext cx="6425724" cy="13567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69AD-E45D-4189-8067-F7022DC1818D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AB86-33B5-4256-83DA-8AB7947D0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54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138485"/>
            <a:ext cx="13040439" cy="413317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5241960"/>
            <a:ext cx="6396193" cy="2569003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7810963"/>
            <a:ext cx="6396193" cy="11488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5241960"/>
            <a:ext cx="6427693" cy="2569003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7810963"/>
            <a:ext cx="6427693" cy="11488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69AD-E45D-4189-8067-F7022DC1818D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AB86-33B5-4256-83DA-8AB7947D0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0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69AD-E45D-4189-8067-F7022DC1818D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AB86-33B5-4256-83DA-8AB7947D0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918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69AD-E45D-4189-8067-F7022DC1818D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AB86-33B5-4256-83DA-8AB7947D0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875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25575"/>
            <a:ext cx="4876384" cy="4989513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3078850"/>
            <a:ext cx="7654171" cy="15196234"/>
          </a:xfrm>
        </p:spPr>
        <p:txBody>
          <a:bodyPr/>
          <a:lstStyle>
            <a:lvl1pPr>
              <a:defRPr sz="5291"/>
            </a:lvl1pPr>
            <a:lvl2pPr>
              <a:defRPr sz="4630"/>
            </a:lvl2pPr>
            <a:lvl3pPr>
              <a:defRPr sz="3968"/>
            </a:lvl3pPr>
            <a:lvl4pPr>
              <a:defRPr sz="3307"/>
            </a:lvl4pPr>
            <a:lvl5pPr>
              <a:defRPr sz="3307"/>
            </a:lvl5pPr>
            <a:lvl6pPr>
              <a:defRPr sz="3307"/>
            </a:lvl6pPr>
            <a:lvl7pPr>
              <a:defRPr sz="3307"/>
            </a:lvl7pPr>
            <a:lvl8pPr>
              <a:defRPr sz="3307"/>
            </a:lvl8pPr>
            <a:lvl9pPr>
              <a:defRPr sz="330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15088"/>
            <a:ext cx="4876384" cy="11884743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69AD-E45D-4189-8067-F7022DC1818D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AB86-33B5-4256-83DA-8AB7947D0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594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25575"/>
            <a:ext cx="4876384" cy="4989513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3078850"/>
            <a:ext cx="7654171" cy="15196234"/>
          </a:xfrm>
        </p:spPr>
        <p:txBody>
          <a:bodyPr anchor="t"/>
          <a:lstStyle>
            <a:lvl1pPr marL="0" indent="0">
              <a:buNone/>
              <a:defRPr sz="5291"/>
            </a:lvl1pPr>
            <a:lvl2pPr marL="755980" indent="0">
              <a:buNone/>
              <a:defRPr sz="4630"/>
            </a:lvl2pPr>
            <a:lvl3pPr marL="1511960" indent="0">
              <a:buNone/>
              <a:defRPr sz="3968"/>
            </a:lvl3pPr>
            <a:lvl4pPr marL="2267941" indent="0">
              <a:buNone/>
              <a:defRPr sz="3307"/>
            </a:lvl4pPr>
            <a:lvl5pPr marL="3023921" indent="0">
              <a:buNone/>
              <a:defRPr sz="3307"/>
            </a:lvl5pPr>
            <a:lvl6pPr marL="3779901" indent="0">
              <a:buNone/>
              <a:defRPr sz="3307"/>
            </a:lvl6pPr>
            <a:lvl7pPr marL="4535881" indent="0">
              <a:buNone/>
              <a:defRPr sz="3307"/>
            </a:lvl7pPr>
            <a:lvl8pPr marL="5291861" indent="0">
              <a:buNone/>
              <a:defRPr sz="3307"/>
            </a:lvl8pPr>
            <a:lvl9pPr marL="6047842" indent="0">
              <a:buNone/>
              <a:defRPr sz="330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15088"/>
            <a:ext cx="4876384" cy="11884743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69AD-E45D-4189-8067-F7022DC1818D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AB86-33B5-4256-83DA-8AB7947D0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782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1138485"/>
            <a:ext cx="13040439" cy="4133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5692400"/>
            <a:ext cx="13040439" cy="1356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19819457"/>
            <a:ext cx="340185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369AD-E45D-4189-8067-F7022DC1818D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19819457"/>
            <a:ext cx="5102781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19819457"/>
            <a:ext cx="340185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0AB86-33B5-4256-83DA-8AB7947D0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69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511960" rtl="0" eaLnBrk="1" latinLnBrk="0" hangingPunct="1">
        <a:lnSpc>
          <a:spcPct val="90000"/>
        </a:lnSpc>
        <a:spcBef>
          <a:spcPct val="0"/>
        </a:spcBef>
        <a:buNone/>
        <a:defRPr sz="72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90" indent="-377990" algn="l" defTabSz="1511960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4630" kern="1200">
          <a:solidFill>
            <a:schemeClr val="tx1"/>
          </a:solidFill>
          <a:latin typeface="+mn-lt"/>
          <a:ea typeface="+mn-ea"/>
          <a:cs typeface="+mn-cs"/>
        </a:defRPr>
      </a:lvl1pPr>
      <a:lvl2pPr marL="1133970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2pPr>
      <a:lvl3pPr marL="188995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3pPr>
      <a:lvl4pPr marL="264593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40191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415789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91387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66985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42583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1pPr>
      <a:lvl2pPr marL="75598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2pPr>
      <a:lvl3pPr marL="151196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3pPr>
      <a:lvl4pPr marL="226794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02392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377990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53588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29186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047842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03" b="668"/>
          <a:stretch/>
        </p:blipFill>
        <p:spPr>
          <a:xfrm>
            <a:off x="-28" y="3348"/>
            <a:ext cx="15123708" cy="31973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3" y="3885"/>
            <a:ext cx="1202513" cy="1260000"/>
          </a:xfrm>
          <a:prstGeom prst="rect">
            <a:avLst/>
          </a:prstGeom>
        </p:spPr>
      </p:pic>
      <p:sp>
        <p:nvSpPr>
          <p:cNvPr id="9" name="Round Diagonal Corner Rectangle 8"/>
          <p:cNvSpPr/>
          <p:nvPr/>
        </p:nvSpPr>
        <p:spPr>
          <a:xfrm>
            <a:off x="1" y="3708956"/>
            <a:ext cx="15107428" cy="7945562"/>
          </a:xfrm>
          <a:prstGeom prst="round2DiagRect">
            <a:avLst>
              <a:gd name="adj1" fmla="val 8579"/>
              <a:gd name="adj2" fmla="val 0"/>
            </a:avLst>
          </a:prstGeom>
          <a:noFill/>
          <a:ln w="50800"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23"/>
          </a:p>
        </p:txBody>
      </p:sp>
      <p:sp>
        <p:nvSpPr>
          <p:cNvPr id="11" name="Rounded Rectangle 10"/>
          <p:cNvSpPr/>
          <p:nvPr/>
        </p:nvSpPr>
        <p:spPr>
          <a:xfrm>
            <a:off x="373785" y="3322902"/>
            <a:ext cx="14749896" cy="720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23"/>
          </a:p>
        </p:txBody>
      </p:sp>
      <p:sp>
        <p:nvSpPr>
          <p:cNvPr id="12" name="TextBox 11"/>
          <p:cNvSpPr txBox="1"/>
          <p:nvPr/>
        </p:nvSpPr>
        <p:spPr>
          <a:xfrm>
            <a:off x="562997" y="3330407"/>
            <a:ext cx="2800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Sub </a:t>
            </a:r>
            <a:r>
              <a:rPr lang="en-US" sz="36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Judul</a:t>
            </a:r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1</a:t>
            </a:r>
            <a:endParaRPr lang="en-US" sz="3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0" y="12210864"/>
            <a:ext cx="7467170" cy="8505942"/>
          </a:xfrm>
          <a:prstGeom prst="roundRect">
            <a:avLst>
              <a:gd name="adj" fmla="val 3261"/>
            </a:avLst>
          </a:prstGeom>
          <a:noFill/>
          <a:ln w="50800"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23" dirty="0"/>
          </a:p>
        </p:txBody>
      </p:sp>
      <p:sp>
        <p:nvSpPr>
          <p:cNvPr id="45" name="Rounded Rectangle 44"/>
          <p:cNvSpPr/>
          <p:nvPr/>
        </p:nvSpPr>
        <p:spPr>
          <a:xfrm>
            <a:off x="7635034" y="12210864"/>
            <a:ext cx="7472395" cy="8505941"/>
          </a:xfrm>
          <a:prstGeom prst="roundRect">
            <a:avLst>
              <a:gd name="adj" fmla="val 3261"/>
            </a:avLst>
          </a:prstGeom>
          <a:noFill/>
          <a:ln w="50800"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23"/>
          </a:p>
        </p:txBody>
      </p:sp>
      <p:sp>
        <p:nvSpPr>
          <p:cNvPr id="48" name="TextBox 47"/>
          <p:cNvSpPr txBox="1"/>
          <p:nvPr/>
        </p:nvSpPr>
        <p:spPr>
          <a:xfrm>
            <a:off x="167879" y="12693496"/>
            <a:ext cx="7120555" cy="369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464" indent="-285464" algn="just">
              <a:buFont typeface="Arial" panose="020B0604020202020204" pitchFamily="34" charset="0"/>
              <a:buChar char="•"/>
            </a:pPr>
            <a:r>
              <a:rPr lang="en-US" sz="1798" dirty="0" err="1" smtClean="0"/>
              <a:t>abcd</a:t>
            </a:r>
            <a:endParaRPr lang="en-US" sz="1798" dirty="0"/>
          </a:p>
        </p:txBody>
      </p:sp>
      <p:sp>
        <p:nvSpPr>
          <p:cNvPr id="50" name="TextBox 49"/>
          <p:cNvSpPr txBox="1"/>
          <p:nvPr/>
        </p:nvSpPr>
        <p:spPr>
          <a:xfrm>
            <a:off x="7805876" y="12415833"/>
            <a:ext cx="7107015" cy="369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464" indent="-285464" algn="just">
              <a:buFont typeface="Arial" panose="020B0604020202020204" pitchFamily="34" charset="0"/>
              <a:buChar char="•"/>
            </a:pPr>
            <a:r>
              <a:rPr lang="en-US" sz="1798" dirty="0" err="1" smtClean="0"/>
              <a:t>abcd</a:t>
            </a:r>
            <a:endParaRPr lang="en-US" sz="1798" dirty="0"/>
          </a:p>
        </p:txBody>
      </p:sp>
      <p:sp>
        <p:nvSpPr>
          <p:cNvPr id="51" name="Rectangle 50"/>
          <p:cNvSpPr/>
          <p:nvPr/>
        </p:nvSpPr>
        <p:spPr>
          <a:xfrm>
            <a:off x="0" y="20837864"/>
            <a:ext cx="11239379" cy="539490"/>
          </a:xfrm>
          <a:prstGeom prst="rect">
            <a:avLst/>
          </a:prstGeom>
          <a:solidFill>
            <a:srgbClr val="002060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23"/>
          </a:p>
        </p:txBody>
      </p:sp>
      <p:sp>
        <p:nvSpPr>
          <p:cNvPr id="52" name="TextBox 51"/>
          <p:cNvSpPr txBox="1"/>
          <p:nvPr/>
        </p:nvSpPr>
        <p:spPr>
          <a:xfrm>
            <a:off x="214509" y="20930804"/>
            <a:ext cx="4599337" cy="3997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998" dirty="0">
                <a:solidFill>
                  <a:srgbClr val="FFC000"/>
                </a:solidFill>
                <a:latin typeface="Arial Rounded MT Bold" panose="020F0704030504030204" pitchFamily="34" charset="0"/>
              </a:rPr>
              <a:t>Locally Rooted, Globally Respected</a:t>
            </a:r>
          </a:p>
        </p:txBody>
      </p:sp>
      <p:sp>
        <p:nvSpPr>
          <p:cNvPr id="53" name="Rectangle 52"/>
          <p:cNvSpPr/>
          <p:nvPr/>
        </p:nvSpPr>
        <p:spPr>
          <a:xfrm>
            <a:off x="11241082" y="20838083"/>
            <a:ext cx="3866346" cy="539490"/>
          </a:xfrm>
          <a:prstGeom prst="rect">
            <a:avLst/>
          </a:prstGeom>
          <a:solidFill>
            <a:srgbClr val="FFC00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23"/>
          </a:p>
        </p:txBody>
      </p:sp>
      <p:sp>
        <p:nvSpPr>
          <p:cNvPr id="54" name="TextBox 53"/>
          <p:cNvSpPr txBox="1"/>
          <p:nvPr/>
        </p:nvSpPr>
        <p:spPr>
          <a:xfrm>
            <a:off x="12205141" y="20928652"/>
            <a:ext cx="1960858" cy="3997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998" dirty="0">
                <a:solidFill>
                  <a:srgbClr val="002060"/>
                </a:solidFill>
                <a:latin typeface="Arial Rounded MT Bold" panose="020F0704030504030204" pitchFamily="34" charset="0"/>
              </a:rPr>
              <a:t>jteti.ugm.ac.id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182930" y="11827252"/>
            <a:ext cx="7121271" cy="720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23"/>
          </a:p>
        </p:txBody>
      </p:sp>
      <p:sp>
        <p:nvSpPr>
          <p:cNvPr id="47" name="TextBox 46"/>
          <p:cNvSpPr txBox="1"/>
          <p:nvPr/>
        </p:nvSpPr>
        <p:spPr>
          <a:xfrm>
            <a:off x="373784" y="11828549"/>
            <a:ext cx="2800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Sub </a:t>
            </a:r>
            <a:r>
              <a:rPr lang="en-US" sz="36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Judul</a:t>
            </a:r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2</a:t>
            </a:r>
            <a:endParaRPr lang="en-US" sz="3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97331" y="1791422"/>
            <a:ext cx="16962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Judul</a:t>
            </a:r>
            <a:endParaRPr lang="en-US" sz="4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356222" y="2550011"/>
            <a:ext cx="2450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Tim </a:t>
            </a:r>
            <a:r>
              <a:rPr lang="en-US" sz="3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Penulis</a:t>
            </a:r>
            <a:endParaRPr lang="en-US" sz="3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540826" y="23925"/>
            <a:ext cx="12025793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Universitas</a:t>
            </a:r>
            <a:r>
              <a:rPr lang="en-US" sz="3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30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Gadjah</a:t>
            </a:r>
            <a:r>
              <a:rPr lang="en-US" sz="3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30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Mada</a:t>
            </a:r>
            <a:endParaRPr lang="en-US" sz="3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ctr"/>
            <a:r>
              <a:rPr lang="en-US" sz="30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Fakultas</a:t>
            </a:r>
            <a:r>
              <a:rPr lang="en-US" sz="3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30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Teknik</a:t>
            </a:r>
            <a:endParaRPr lang="en-US" sz="30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ctr"/>
            <a:r>
              <a:rPr lang="en-US" sz="3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DEPARTEMEN TEKNIK ELEKTRO DAN TEKNOLOGI </a:t>
            </a:r>
            <a:r>
              <a:rPr lang="en-US" sz="3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INFORMASI</a:t>
            </a:r>
          </a:p>
          <a:p>
            <a:pPr algn="ctr"/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Jalan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Grafika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No. 2,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Kampus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UGM Yogyakarta</a:t>
            </a:r>
            <a:endParaRPr lang="en-US" sz="24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0" b="25591"/>
          <a:stretch/>
        </p:blipFill>
        <p:spPr>
          <a:xfrm>
            <a:off x="12311963" y="58997"/>
            <a:ext cx="2738488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1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9070</TotalTime>
  <Words>37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Rounded MT Bold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Mustika</dc:creator>
  <cp:lastModifiedBy>Mustika</cp:lastModifiedBy>
  <cp:revision>30</cp:revision>
  <dcterms:created xsi:type="dcterms:W3CDTF">2016-07-12T15:14:04Z</dcterms:created>
  <dcterms:modified xsi:type="dcterms:W3CDTF">2016-08-23T14:00:09Z</dcterms:modified>
</cp:coreProperties>
</file>